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7" r:id="rId6"/>
    <p:sldId id="268" r:id="rId7"/>
    <p:sldId id="259" r:id="rId8"/>
    <p:sldId id="272" r:id="rId9"/>
    <p:sldId id="273" r:id="rId10"/>
    <p:sldId id="274" r:id="rId11"/>
    <p:sldId id="269" r:id="rId12"/>
    <p:sldId id="275" r:id="rId13"/>
    <p:sldId id="276" r:id="rId14"/>
    <p:sldId id="277" r:id="rId15"/>
    <p:sldId id="270" r:id="rId16"/>
    <p:sldId id="260" r:id="rId17"/>
    <p:sldId id="271" r:id="rId18"/>
    <p:sldId id="261" r:id="rId19"/>
    <p:sldId id="262" r:id="rId20"/>
    <p:sldId id="278" r:id="rId21"/>
    <p:sldId id="263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9" r:id="rId31"/>
    <p:sldId id="287" r:id="rId32"/>
    <p:sldId id="288" r:id="rId33"/>
    <p:sldId id="26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43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445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70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360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99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67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99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80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3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93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CB29DF-3C70-4A60-86EE-A8103E0A231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245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1KfK_UICmQ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/>
          <a:lstStyle/>
          <a:p>
            <a:r>
              <a:rPr lang="en-US" dirty="0"/>
              <a:t>Multiplier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013870"/>
            <a:ext cx="9144000" cy="1655762"/>
          </a:xfrm>
        </p:spPr>
        <p:txBody>
          <a:bodyPr/>
          <a:lstStyle/>
          <a:p>
            <a:r>
              <a:rPr lang="en-US" dirty="0"/>
              <a:t>Real Time Strategy Unit Balancing Tool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7747" y="3797969"/>
            <a:ext cx="9336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Thompson Lee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Project Supervisor: Dean O’Donnell</a:t>
            </a:r>
          </a:p>
          <a:p>
            <a:pPr algn="ctr"/>
            <a:r>
              <a:rPr lang="en-US" dirty="0"/>
              <a:t>Readers: Brian Moriarty, Charles Rich</a:t>
            </a:r>
          </a:p>
        </p:txBody>
      </p:sp>
    </p:spTree>
    <p:extLst>
      <p:ext uri="{BB962C8B-B14F-4D97-AF65-F5344CB8AC3E}">
        <p14:creationId xmlns:p14="http://schemas.microsoft.com/office/powerpoint/2010/main" val="190935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</a:t>
            </a:r>
            <a:r>
              <a:rPr lang="en-US" dirty="0" err="1"/>
              <a:t>HomeWorld</a:t>
            </a:r>
            <a:r>
              <a:rPr lang="en-US" dirty="0"/>
              <a:t>: Deserts of </a:t>
            </a:r>
            <a:r>
              <a:rPr lang="en-US" dirty="0" err="1"/>
              <a:t>Kharak</a:t>
            </a:r>
            <a:endParaRPr lang="en-US" dirty="0"/>
          </a:p>
        </p:txBody>
      </p:sp>
      <p:pic>
        <p:nvPicPr>
          <p:cNvPr id="6146" name="Picture 2" descr="http://i0.wp.com/existentialgamer.com/wp-content/uploads/2016/01/Homeworld-Deserts-of-Kharak-4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389" y="1690688"/>
            <a:ext cx="7907222" cy="494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717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Strategy vs. Real-Time Tactics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2628"/>
            <a:ext cx="10515600" cy="4124335"/>
          </a:xfrm>
        </p:spPr>
        <p:txBody>
          <a:bodyPr/>
          <a:lstStyle/>
          <a:p>
            <a:r>
              <a:rPr lang="en-US" dirty="0"/>
              <a:t>Subgenre of Real-Time Strategy</a:t>
            </a:r>
          </a:p>
          <a:p>
            <a:r>
              <a:rPr lang="en-US" dirty="0"/>
              <a:t>Placement of Units</a:t>
            </a:r>
          </a:p>
          <a:p>
            <a:r>
              <a:rPr lang="en-US" dirty="0"/>
              <a:t>Unit Troops Formation</a:t>
            </a:r>
          </a:p>
          <a:p>
            <a:r>
              <a:rPr lang="en-US" dirty="0"/>
              <a:t>Tactical utilization of the environment</a:t>
            </a:r>
          </a:p>
          <a:p>
            <a:r>
              <a:rPr lang="en-US" dirty="0"/>
              <a:t>Limited Resources</a:t>
            </a:r>
          </a:p>
          <a:p>
            <a:r>
              <a:rPr lang="en-US" dirty="0" err="1"/>
              <a:t>Veterancy</a:t>
            </a:r>
            <a:endParaRPr lang="en-US" dirty="0"/>
          </a:p>
          <a:p>
            <a:r>
              <a:rPr lang="en-US" dirty="0"/>
              <a:t>Focuses on Individual Units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1467853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Real- Time Tactics</a:t>
            </a:r>
          </a:p>
        </p:txBody>
      </p:sp>
    </p:spTree>
    <p:extLst>
      <p:ext uri="{BB962C8B-B14F-4D97-AF65-F5344CB8AC3E}">
        <p14:creationId xmlns:p14="http://schemas.microsoft.com/office/powerpoint/2010/main" val="3534922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We are the Dwarves</a:t>
            </a:r>
          </a:p>
        </p:txBody>
      </p:sp>
      <p:pic>
        <p:nvPicPr>
          <p:cNvPr id="7170" name="Picture 2" descr="http://www.opengamer.com.ua/wp-content/uploads/2016/03/92517948-vollbild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077" y="1690688"/>
            <a:ext cx="8855846" cy="499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515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Total War: Shogun 2</a:t>
            </a:r>
          </a:p>
        </p:txBody>
      </p:sp>
      <p:pic>
        <p:nvPicPr>
          <p:cNvPr id="8194" name="Picture 2" descr="http://www.shamusyoung.com/twentysidedtale/images/shogun4-2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632" y="1690688"/>
            <a:ext cx="8662736" cy="487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852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</a:t>
            </a:r>
            <a:r>
              <a:rPr lang="en-US" i="1" dirty="0"/>
              <a:t>Final Fantasy XII: Revenant Wings</a:t>
            </a:r>
            <a:endParaRPr lang="en-US" dirty="0"/>
          </a:p>
        </p:txBody>
      </p:sp>
      <p:pic>
        <p:nvPicPr>
          <p:cNvPr id="9218" name="Picture 2" descr="http://cdn.mos.cms.futurecdn.net/776329c4abecf1c63e699573d56edee3-650-80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524" y="1690688"/>
            <a:ext cx="7458952" cy="4972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54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Strategy vs. Real-Time Tactics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31167" y="2186239"/>
            <a:ext cx="6729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Civilization V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7000" y="4089871"/>
            <a:ext cx="6729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We Are The Dwarves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31167" y="3138055"/>
            <a:ext cx="6729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WarCraft</a:t>
            </a:r>
            <a:r>
              <a:rPr lang="en-US" sz="3600" dirty="0"/>
              <a:t> III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66999" y="5041687"/>
            <a:ext cx="6729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Counter Strike: Global Offensive</a:t>
            </a:r>
          </a:p>
        </p:txBody>
      </p:sp>
      <p:sp>
        <p:nvSpPr>
          <p:cNvPr id="9" name="Down Arrow 8"/>
          <p:cNvSpPr/>
          <p:nvPr/>
        </p:nvSpPr>
        <p:spPr>
          <a:xfrm>
            <a:off x="5305924" y="3787621"/>
            <a:ext cx="1580148" cy="3054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5305924" y="2832570"/>
            <a:ext cx="1580148" cy="3054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5305924" y="4736202"/>
            <a:ext cx="1580148" cy="3054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259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 of Multiplier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Embodies:</a:t>
            </a:r>
          </a:p>
          <a:p>
            <a:pPr lvl="1"/>
            <a:r>
              <a:rPr lang="en-US" dirty="0"/>
              <a:t>Real-Time Abstract Strategy</a:t>
            </a:r>
          </a:p>
          <a:p>
            <a:pPr lvl="1"/>
            <a:r>
              <a:rPr lang="en-US" dirty="0"/>
              <a:t>Real-Time Tactics</a:t>
            </a:r>
          </a:p>
          <a:p>
            <a:pPr lvl="1"/>
            <a:r>
              <a:rPr lang="en-US" dirty="0"/>
              <a:t>Real-Time Strategy</a:t>
            </a:r>
          </a:p>
          <a:p>
            <a:pPr lvl="1"/>
            <a:endParaRPr lang="en-US" dirty="0"/>
          </a:p>
          <a:p>
            <a:r>
              <a:rPr lang="en-US" dirty="0"/>
              <a:t>Origins:</a:t>
            </a:r>
          </a:p>
          <a:p>
            <a:pPr lvl="1"/>
            <a:r>
              <a:rPr lang="en-US" dirty="0"/>
              <a:t>Procedural Content Generation</a:t>
            </a:r>
          </a:p>
          <a:p>
            <a:pPr lvl="1"/>
            <a:r>
              <a:rPr lang="en-US" dirty="0"/>
              <a:t>Mathematical Equations</a:t>
            </a:r>
          </a:p>
          <a:p>
            <a:pPr lvl="1"/>
            <a:r>
              <a:rPr lang="en-US" dirty="0"/>
              <a:t>Game Balance</a:t>
            </a:r>
          </a:p>
        </p:txBody>
      </p:sp>
    </p:spTree>
    <p:extLst>
      <p:ext uri="{BB962C8B-B14F-4D97-AF65-F5344CB8AC3E}">
        <p14:creationId xmlns:p14="http://schemas.microsoft.com/office/powerpoint/2010/main" val="493459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 of Multiplier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I’ve got a Balancing Tool!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642" y="2315261"/>
            <a:ext cx="3320716" cy="337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02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Demo</a:t>
            </a:r>
          </a:p>
        </p:txBody>
      </p:sp>
      <p:pic>
        <p:nvPicPr>
          <p:cNvPr id="5" name="z1KfK_UICmQ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36294" y="1690688"/>
            <a:ext cx="8919411" cy="501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2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for Game Appeal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Created Tool version</a:t>
            </a:r>
          </a:p>
          <a:p>
            <a:r>
              <a:rPr lang="en-US" dirty="0"/>
              <a:t>Created Game version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038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Terminology of Real-Time Abstract Strategy Game</a:t>
            </a:r>
          </a:p>
          <a:p>
            <a:r>
              <a:rPr lang="en-US" dirty="0"/>
              <a:t>Real-Time Strategy vs. Real-Time Tactics</a:t>
            </a:r>
          </a:p>
          <a:p>
            <a:r>
              <a:rPr lang="en-US" dirty="0"/>
              <a:t>How it all ties into the foundation of Multiplier</a:t>
            </a:r>
          </a:p>
          <a:p>
            <a:r>
              <a:rPr lang="en-US" dirty="0"/>
              <a:t>What Multiplier aims to do?</a:t>
            </a:r>
          </a:p>
          <a:p>
            <a:r>
              <a:rPr lang="en-US" dirty="0"/>
              <a:t>Video Demo</a:t>
            </a:r>
          </a:p>
          <a:p>
            <a:r>
              <a:rPr lang="en-US" dirty="0"/>
              <a:t>Evaluation</a:t>
            </a:r>
          </a:p>
          <a:p>
            <a:r>
              <a:rPr lang="en-US" dirty="0"/>
              <a:t>Conclusion</a:t>
            </a:r>
          </a:p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162537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 version -&gt; Tool Group (25 testers)</a:t>
            </a:r>
          </a:p>
          <a:p>
            <a:r>
              <a:rPr lang="en-US" dirty="0"/>
              <a:t>Game version -&gt; Game Group (26 testers)</a:t>
            </a:r>
          </a:p>
          <a:p>
            <a:r>
              <a:rPr lang="en-US" dirty="0"/>
              <a:t>Total valid testers: 50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 tester from Game group didn’t complete survey. Discarded.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673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Content Placeholder 3" descr="https://lh5.googleusercontent.com/LunrNStdM_fpdCW7FskiXG_s42ZyzEBgRLvtZ7rrwEY2iHOFI-ZW63jBkIqJQB6aS3oNHMphDnbHpI_33S-xg6ilRbBPOgJzbGW41ZbZn7nl9_1MSzkhBKzR02BDlFFs0YaoYzih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390" y="1690688"/>
            <a:ext cx="8085220" cy="502360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3777916" y="1672892"/>
            <a:ext cx="4636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longer the green, the more testers agree the software fits the category more.</a:t>
            </a:r>
          </a:p>
        </p:txBody>
      </p:sp>
    </p:spTree>
    <p:extLst>
      <p:ext uri="{BB962C8B-B14F-4D97-AF65-F5344CB8AC3E}">
        <p14:creationId xmlns:p14="http://schemas.microsoft.com/office/powerpoint/2010/main" val="2309666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 descr="https://lh6.googleusercontent.com/BK4FgeHtk6_9KwwTdAccT8HdYOi5Gja_8OmCk23PZmtmdf4yKMl5Xy68c1jdZIE65KM2GGpOD7A8ETG7eblVfNDDFnbkT-tdIKhEGUgVpdlgXW3h57GZGhugKroMRjOYe9wE-1bN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620" y="1583846"/>
            <a:ext cx="7908760" cy="52741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4413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 descr="https://lh6.googleusercontent.com/_Tdtf4g5mbhuxB2SHTURXnDa7GSEolFYnlCd-NgcI3xlaMbJ3gROUg1V7JKu93F7oC6VvTUK0SgjZBvmAhthb1ZI79p0VK13SuWzJphg2Hl3xogrECMsreNJ4nW3YCiBduH3qpYTO_M4YIuEtw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273" y="1529872"/>
            <a:ext cx="7411454" cy="49428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2238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 descr="https://lh4.googleusercontent.com/_wxmyTw7PiK406qINQobfhuXJXqYa0UeMNintiAGUiFbeK7m7yEGZPTjXnTFc2ojmM3r99gRfg91jNSWgG5nrkFsHG9LpjNsbcPq_EJr_ezG-9XgGLH8o9XPOlwgL1NBLMbZSs0reafqXh2EYQ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357" y="1551433"/>
            <a:ext cx="7347286" cy="48997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2271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7" name="Content Placeholder 6" descr="https://lh5.googleusercontent.com/J9iMiCWMYT6VKNolzayplvjcZZhAfq0DI9ZwCpRNeRFfZ1dsGNQQymVFjg4nUvRpo_-UFpusIvPGgnH46SnlPZwY6VNdVPuzvgoKpIibDI1I3aWm55UQEWw5OpaaLNh6NCCev3KvC2fBDRecaQ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337" y="1546085"/>
            <a:ext cx="7363326" cy="49104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1892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 descr="https://lh4.googleusercontent.com/_Qz5EFKy7q7iAZYIrSVNV3XFeQJiZl0D_nI1Vj-p_j4OjeCJRbnu0ALFMRq1sBmoRn7uVUOmfATVlWCYI8gp4-dahgqL_wQ4IAht4Vip9kQSEmoFtEeLTT6wTL6ww1ZTq8ds89KumuQ__Tzbj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252" y="1524688"/>
            <a:ext cx="7427496" cy="49532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8101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 descr="https://lh5.googleusercontent.com/0OAm64Pp2bjWRcEigBP2d_Xx8aKVlcGY0pVYeXnRzRrrE5bbwje_pJOB3indlQWl3zhJCHFz8IdzxlvePO5NQiHBkPYw6DeV2likvpxkifDXov-7FQZge2RGMZmcSNha7IpWPXp9BNvkl_aLpw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378" y="1556782"/>
            <a:ext cx="7331244" cy="48890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4497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 descr="https://lh5.googleusercontent.com/aGsT4-1fHIR7m5fAoCnIjWh07n46R9ULhv0WU-mX0IhYpDyIK0B064zjYaOytQXq87FQOS2AHtDrfyF27RD-L3CqXO0_KIrxqc6K7WaUeOWL1UvvrKBMuyIgq7AQVVGeakdiu2IaQUq7NrnWpA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736" y="1647716"/>
            <a:ext cx="7058528" cy="47071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37174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 descr="https://lh3.googleusercontent.com/pGKajh7WHV-QFHAQ7K99S_J2iCQ3T9dXrUBps8fEP8es0Y3toaRqxGNxXj78jpjpRDy4BmcTpqw5UwY_iuSWc9hx_1AfzHaxXbYDRttwtC8fyEZlFlF_jIpAiG7I1Ok_Y3hl-BuuPehqShehG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716" y="1642367"/>
            <a:ext cx="7074568" cy="47178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533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Abstract Strategy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Abstract Strategy Games played in Real-Time</a:t>
            </a:r>
          </a:p>
          <a:p>
            <a:r>
              <a:rPr lang="en-US" dirty="0"/>
              <a:t>Minimal to no luck at all</a:t>
            </a:r>
          </a:p>
          <a:p>
            <a:r>
              <a:rPr lang="en-US" dirty="0"/>
              <a:t>Skill based</a:t>
            </a:r>
          </a:p>
          <a:p>
            <a:r>
              <a:rPr lang="en-US" dirty="0"/>
              <a:t>Complete Information available to all players</a:t>
            </a:r>
          </a:p>
          <a:p>
            <a:r>
              <a:rPr lang="en-US" dirty="0" err="1"/>
              <a:t>Themeless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8247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1026" name="Picture 2" descr="https://lh5.googleusercontent.com/4jOVxkdOwmLHv9ywtOt9PwcXJXkiAaK0gHcjKSgb5HaO3koyDVaV_l80gR8QYYrq4_xjMjBEQGdtBS0cVIcmVrFWAHeJePKcCvR9N8hck6Zji8XAI9RhpZEfNLfw9Fl6IfKaNNk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589" y="1690688"/>
            <a:ext cx="7294822" cy="486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8789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significant difference of game appeal between two versions.</a:t>
            </a:r>
          </a:p>
          <a:p>
            <a:r>
              <a:rPr lang="en-US" dirty="0"/>
              <a:t>Difficulty in Understanding:  Tool version &gt; Game version</a:t>
            </a:r>
          </a:p>
          <a:p>
            <a:r>
              <a:rPr lang="en-US" dirty="0"/>
              <a:t>For improvement: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Tool:</a:t>
            </a:r>
            <a:r>
              <a:rPr lang="en-US" dirty="0"/>
              <a:t> Editor features, User Interface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Game:</a:t>
            </a:r>
            <a:r>
              <a:rPr lang="en-US" dirty="0"/>
              <a:t> Gameplay, User Interface.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If both versions are updated, testers more likely to keep playing.</a:t>
            </a:r>
          </a:p>
          <a:p>
            <a:r>
              <a:rPr lang="en-US" dirty="0"/>
              <a:t>Editor is more confusing than Game. </a:t>
            </a:r>
          </a:p>
        </p:txBody>
      </p:sp>
    </p:spTree>
    <p:extLst>
      <p:ext uri="{BB962C8B-B14F-4D97-AF65-F5344CB8AC3E}">
        <p14:creationId xmlns:p14="http://schemas.microsoft.com/office/powerpoint/2010/main" val="3938826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significant difference of game appeal between two versions.</a:t>
            </a:r>
          </a:p>
          <a:p>
            <a:r>
              <a:rPr lang="en-US" dirty="0"/>
              <a:t>Difficulty in Understanding:  Tool version &gt; Game version</a:t>
            </a:r>
          </a:p>
          <a:p>
            <a:r>
              <a:rPr lang="en-US" dirty="0"/>
              <a:t>For improvement: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Tool:</a:t>
            </a:r>
            <a:r>
              <a:rPr lang="en-US" dirty="0"/>
              <a:t> Editor features, User Interface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Game:</a:t>
            </a:r>
            <a:r>
              <a:rPr lang="en-US" dirty="0"/>
              <a:t> Gameplay, User Interface.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If both versions are updated, testers more likely to keep playing.</a:t>
            </a:r>
          </a:p>
          <a:p>
            <a:r>
              <a:rPr lang="en-US" dirty="0"/>
              <a:t>Editor is more confusing than Game. </a:t>
            </a:r>
          </a:p>
        </p:txBody>
      </p:sp>
    </p:spTree>
    <p:extLst>
      <p:ext uri="{BB962C8B-B14F-4D97-AF65-F5344CB8AC3E}">
        <p14:creationId xmlns:p14="http://schemas.microsoft.com/office/powerpoint/2010/main" val="3586408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Questions? Comments?</a:t>
            </a:r>
          </a:p>
        </p:txBody>
      </p:sp>
    </p:spTree>
    <p:extLst>
      <p:ext uri="{BB962C8B-B14F-4D97-AF65-F5344CB8AC3E}">
        <p14:creationId xmlns:p14="http://schemas.microsoft.com/office/powerpoint/2010/main" val="1749865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</a:t>
            </a:r>
            <a:r>
              <a:rPr lang="en-US" altLang="zh-TW" dirty="0"/>
              <a:t>Agar.io</a:t>
            </a:r>
            <a:endParaRPr lang="en-US" dirty="0"/>
          </a:p>
        </p:txBody>
      </p:sp>
      <p:pic>
        <p:nvPicPr>
          <p:cNvPr id="1026" name="Picture 2" descr="https://camo.githubusercontent.com/a1fc1d1fb1abe404f8ed70babe4a64765a13247c/687474703a2f2f6d64312e6c6962652e636f6d2f70686f746f2f3736363636302d616761722d696f2e6a70673f6d6f6469666965645f61743d313433303932343130382677696474683d37353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963" y="1690688"/>
            <a:ext cx="7516074" cy="497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932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  <a:r>
              <a:rPr lang="zh-TW" altLang="en-US" dirty="0"/>
              <a:t>  </a:t>
            </a:r>
            <a:r>
              <a:rPr lang="en-US" altLang="zh-TW" dirty="0"/>
              <a:t>- </a:t>
            </a:r>
            <a:r>
              <a:rPr lang="en-US" altLang="zh-TW" dirty="0" err="1"/>
              <a:t>Auralux</a:t>
            </a:r>
            <a:endParaRPr lang="en-US" dirty="0"/>
          </a:p>
        </p:txBody>
      </p:sp>
      <p:pic>
        <p:nvPicPr>
          <p:cNvPr id="2052" name="Picture 4" descr="https://lh3.ggpht.com/M5L44ei2dRw2V-N03ICUD_dyssUbZ5vqQFVeJ_QMQqjtrD4uIdcmaJQCPHDwHozBopA=h90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416" y="1690688"/>
            <a:ext cx="8741168" cy="491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496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  <a:r>
              <a:rPr lang="zh-TW" altLang="en-US" dirty="0"/>
              <a:t> </a:t>
            </a:r>
            <a:r>
              <a:rPr lang="en-US" altLang="zh-TW" dirty="0"/>
              <a:t>- </a:t>
            </a:r>
            <a:r>
              <a:rPr lang="en-US" altLang="zh-TW" dirty="0" err="1"/>
              <a:t>Galcon</a:t>
            </a:r>
            <a:endParaRPr lang="en-US" dirty="0"/>
          </a:p>
        </p:txBody>
      </p:sp>
      <p:pic>
        <p:nvPicPr>
          <p:cNvPr id="3074" name="Picture 2" descr="http://www.philhassey.com/blog/wp-content/uploads/2008/03/galcon014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026" y="1690688"/>
            <a:ext cx="6629948" cy="497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836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Strategy vs. Real-Time Tactics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2628"/>
            <a:ext cx="10515600" cy="4124335"/>
          </a:xfrm>
        </p:spPr>
        <p:txBody>
          <a:bodyPr/>
          <a:lstStyle/>
          <a:p>
            <a:r>
              <a:rPr lang="en-US" dirty="0"/>
              <a:t>Devise a strategic plan of actions for the one true goal</a:t>
            </a:r>
          </a:p>
          <a:p>
            <a:r>
              <a:rPr lang="en-US" dirty="0"/>
              <a:t>Collection of Resources</a:t>
            </a:r>
          </a:p>
          <a:p>
            <a:r>
              <a:rPr lang="en-US" dirty="0"/>
              <a:t>Base Building</a:t>
            </a:r>
          </a:p>
          <a:p>
            <a:r>
              <a:rPr lang="en-US" dirty="0"/>
              <a:t>Technology Upgrades</a:t>
            </a:r>
          </a:p>
          <a:p>
            <a:r>
              <a:rPr lang="en-US" dirty="0"/>
              <a:t>Various Unit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1467853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Real- Time Strategy</a:t>
            </a:r>
          </a:p>
        </p:txBody>
      </p:sp>
    </p:spTree>
    <p:extLst>
      <p:ext uri="{BB962C8B-B14F-4D97-AF65-F5344CB8AC3E}">
        <p14:creationId xmlns:p14="http://schemas.microsoft.com/office/powerpoint/2010/main" val="3069994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</a:t>
            </a:r>
            <a:r>
              <a:rPr lang="en-US" altLang="zh-TW" dirty="0"/>
              <a:t>StarCraft II</a:t>
            </a:r>
            <a:endParaRPr lang="en-US" dirty="0"/>
          </a:p>
        </p:txBody>
      </p:sp>
      <p:pic>
        <p:nvPicPr>
          <p:cNvPr id="4098" name="Picture 2" descr="http://i1-news.softpedia-static.com/images/news2/Blizzard-Releases-All-Warcraft-3-Assets-in-Starcraft-2-472003-7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082" y="1690688"/>
            <a:ext cx="7919836" cy="494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289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</a:t>
            </a:r>
            <a:r>
              <a:rPr lang="en-US" altLang="zh-TW" dirty="0"/>
              <a:t>Grey Goo</a:t>
            </a:r>
            <a:endParaRPr lang="en-US" dirty="0"/>
          </a:p>
        </p:txBody>
      </p:sp>
      <p:pic>
        <p:nvPicPr>
          <p:cNvPr id="5122" name="Picture 2" descr="http://www.newgamernation.com/wp-content/uploads/2015/02/greygoo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337" y="1690688"/>
            <a:ext cx="8887326" cy="499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041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428</Words>
  <Application>Microsoft Office PowerPoint</Application>
  <PresentationFormat>Widescreen</PresentationFormat>
  <Paragraphs>108</Paragraphs>
  <Slides>33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新細明體</vt:lpstr>
      <vt:lpstr>Arial</vt:lpstr>
      <vt:lpstr>Calibri</vt:lpstr>
      <vt:lpstr>Calibri Light</vt:lpstr>
      <vt:lpstr>Office Theme</vt:lpstr>
      <vt:lpstr>Multiplier</vt:lpstr>
      <vt:lpstr>Presentation</vt:lpstr>
      <vt:lpstr>Real-Time Abstract Strategy Game</vt:lpstr>
      <vt:lpstr>Examples - Agar.io</vt:lpstr>
      <vt:lpstr>Examples  - Auralux</vt:lpstr>
      <vt:lpstr>Examples - Galcon</vt:lpstr>
      <vt:lpstr>Real-Time Strategy vs. Real-Time Tactics</vt:lpstr>
      <vt:lpstr>Examples - StarCraft II</vt:lpstr>
      <vt:lpstr>Examples - Grey Goo</vt:lpstr>
      <vt:lpstr>Examples - HomeWorld: Deserts of Kharak</vt:lpstr>
      <vt:lpstr>Real-Time Strategy vs. Real-Time Tactics</vt:lpstr>
      <vt:lpstr>Examples - We are the Dwarves</vt:lpstr>
      <vt:lpstr>Examples – Total War: Shogun 2</vt:lpstr>
      <vt:lpstr>Examples – Final Fantasy XII: Revenant Wings</vt:lpstr>
      <vt:lpstr>Real-Time Strategy vs. Real-Time Tactics</vt:lpstr>
      <vt:lpstr>Foundation of Multiplier</vt:lpstr>
      <vt:lpstr>Foundation of Multiplier</vt:lpstr>
      <vt:lpstr>Video Demo</vt:lpstr>
      <vt:lpstr>Evaluation</vt:lpstr>
      <vt:lpstr>Evaluation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Conclusion</vt:lpstr>
      <vt:lpstr>Conclusion</vt:lpstr>
      <vt:lpstr>Q&amp;A</vt:lpstr>
    </vt:vector>
  </TitlesOfParts>
  <Company>CCC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Multiplier</dc:title>
  <dc:creator>Lee, Thompson</dc:creator>
  <cp:lastModifiedBy>Lee, Thompson</cp:lastModifiedBy>
  <cp:revision>19</cp:revision>
  <dcterms:created xsi:type="dcterms:W3CDTF">2016-04-24T05:14:43Z</dcterms:created>
  <dcterms:modified xsi:type="dcterms:W3CDTF">2016-04-25T17:59:22Z</dcterms:modified>
</cp:coreProperties>
</file>